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40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96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07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9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72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71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32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39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614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52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63A5-4845-4503-AB62-0F7BE9F3C02F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8FA24-27DE-4B31-B20B-F68F632EB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68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i.nstu.ru/~headrd/publik.htm" TargetMode="External"/><Relationship Id="rId2" Type="http://schemas.openxmlformats.org/officeDocument/2006/relationships/hyperlink" Target="https://ami.nstu.ru/~head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i.nstu.ru/~headrd/seminar/star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 тематика 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Компьютерные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анализа данных и исследования статистических закономерностей и анализ больших 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912768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Лемешко Б.Ю., Чимитова Е.В.,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Семёнова М.А., Постовалов С.Н.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0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программного обеспечения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полногеномного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анализа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853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архитектуры программного продукта, выбор языка и среды программирования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модуля для работы с входными данными в формате  VCF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модуля статистического анализа;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модуля для мета-анализа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модуля визуализации результатов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1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программного обеспечения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полногеномного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анализа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8986190"/>
              </p:ext>
            </p:extLst>
          </p:nvPr>
        </p:nvGraphicFramePr>
        <p:xfrm>
          <a:off x="251520" y="1700809"/>
          <a:ext cx="8640960" cy="468051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12168"/>
                <a:gridCol w="7128792"/>
              </a:tblGrid>
              <a:tr h="189023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семестр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Введение в проблему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полногеномного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анализа ассоциаций. Ознакомление с существующими программными продуктами. Разработка архитектуры программного продукта, выбор языка и среды программирования. Распределение ролей в проекте.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5670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семестр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 над модулями программного продукта. Анализ промежуточных результатов.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53358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семестр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Объединение модулей программы в единую систему, оформление пользовательского интерфейса. Тестирование программного продукта, опытная эксплуатация на реальных данных.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33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программного обеспечения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полногеномного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анализа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06084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Кто?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ФПМИ, 5-6 человек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1-210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1-312Б,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терминалки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Когда?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Пора начинать!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2060848"/>
            <a:ext cx="2088232" cy="792088"/>
          </a:xfrm>
          <a:prstGeom prst="roundRect">
            <a:avLst/>
          </a:prstGeom>
          <a:noFill/>
          <a:ln w="349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Постовалов С.Н.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Kartinki_s_chelovechkami_1_24130918-1024x1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861048"/>
            <a:ext cx="2604768" cy="2602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94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50863"/>
            <a:ext cx="8352928" cy="1470025"/>
          </a:xfrm>
        </p:spPr>
        <p:txBody>
          <a:bodyPr>
            <a:normAutofit/>
          </a:bodyPr>
          <a:lstStyle/>
          <a:p>
            <a:pPr lvl="0"/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gifki_iz_filmov_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6043275" cy="3057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25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 тематика 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Компьютерные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анализа данных и исследования статистических закономерностей и анализ больших </a:t>
            </a: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58" b="14267"/>
          <a:stretch/>
        </p:blipFill>
        <p:spPr>
          <a:xfrm>
            <a:off x="2120612" y="3095203"/>
            <a:ext cx="4899660" cy="3286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85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rgbClr val="953735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Критерии проверки статистических гипотез при анализе больших выборок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531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знаний о реальных свойствах критериев проверки статистических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гипотез;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применения критериев в условиях нарушения стандартных предположений и больших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данных;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применению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критериев;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научно-технических конференциях, публикации.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8443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rgbClr val="953735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Критерии проверки статистических гипотез при анализе больших выборок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588917"/>
              </p:ext>
            </p:extLst>
          </p:nvPr>
        </p:nvGraphicFramePr>
        <p:xfrm>
          <a:off x="251520" y="1916832"/>
          <a:ext cx="8640960" cy="423496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12168"/>
                <a:gridCol w="7128792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семестр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 в проблемы анализа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Data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Ознакомление с программной поддержкой критериев проверки гипотез. Исследование реальных соответствующих групп критериев.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316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семестр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Тестирование свойств критериев в условиях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Data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ограниченной точности представления данных.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316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семестр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возможности корректного применения соответствующих групп критериев в условиях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Data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316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семестр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выпускной работы бакалавра по выбранной тематике.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2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rgbClr val="953735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Критерии проверки статистических гипотез при анализе больших выборок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Кто?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ФПМИ, 6 человек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1-210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1-312Б,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терминалки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Когда?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Пора начинать!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20272" y="2060848"/>
            <a:ext cx="1944216" cy="864096"/>
          </a:xfrm>
          <a:prstGeom prst="roundRect">
            <a:avLst/>
          </a:prstGeom>
          <a:noFill/>
          <a:ln w="349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Лемешко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Б.Ю.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Семёнова М.А.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helovechek_3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012160" y="4365104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86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Компьютерные технологии анализа данных и исследования статистических закономерностей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531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знаний о реальных свойствах различных методов оценивания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параметров;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(программное) обеспечение построения моделей законов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распределений;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программной системы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ISW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вариантов новых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–выборочных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критериев;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сравнительного анализа мощности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критериев;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Доклады на научно-технических конференциях, публикации.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7963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Компьютерные технологии анализа данных и исследования статистических закономерностей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4328119"/>
              </p:ext>
            </p:extLst>
          </p:nvPr>
        </p:nvGraphicFramePr>
        <p:xfrm>
          <a:off x="251520" y="1772816"/>
          <a:ext cx="8640960" cy="46805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2168"/>
                <a:gridCol w="7128792"/>
              </a:tblGrid>
              <a:tr h="153776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семестр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 в проблему. Знакомство с возможностями программных систем </a:t>
                      </a:r>
                      <a:r>
                        <a:rPr lang="en-US" sz="2000" b="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ISW</a:t>
                      </a:r>
                      <a:r>
                        <a:rPr lang="ru-RU" sz="2000" b="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en-US" sz="2000" b="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LiTiS</a:t>
                      </a:r>
                      <a:r>
                        <a:rPr lang="ru-RU" sz="2000" b="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Разработка математического обеспечения. Включение разработанных фрагментов в программные системы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740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семестр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Тестирование методов и критериев. Исследование свойств оценок, распределений статистик критериев, исследование мощности критериев.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7400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семестр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возможности корректного применения соответствующих групп критериев в условиях нарушения стандартных предположений.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947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семестр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выпускной работы бакалавра по выбранной тематике.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88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44016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Критерии проверки статистических гипотез при анализе больших выборок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Кто?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ФПМИ, 4-5 человек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1-210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1-312Б,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терминалки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Когда?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Пора начинать!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0272" y="2060848"/>
            <a:ext cx="1944216" cy="864096"/>
          </a:xfrm>
          <a:prstGeom prst="roundRect">
            <a:avLst/>
          </a:prstGeom>
          <a:noFill/>
          <a:ln w="349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Лемешко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Б.Ю.</a:t>
            </a:r>
          </a:p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Чимитова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Е.В.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30558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929874" y="4077072"/>
            <a:ext cx="1962606" cy="2453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53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 предшествующих исследований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>
                <a:solidFill>
                  <a:srgbClr val="953735"/>
                </a:solidFill>
              </a:rPr>
              <a:t>С результатами предшествующих исследований по направлению деятельности можно ознакомиться на странице: </a:t>
            </a:r>
          </a:p>
          <a:p>
            <a:pPr algn="ctr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 smtClean="0">
                <a:hlinkClick r:id="rId2"/>
              </a:rPr>
              <a:t>://ami.nstu.ru/~</a:t>
            </a:r>
            <a:r>
              <a:rPr lang="en-US" sz="2000" dirty="0" smtClean="0">
                <a:hlinkClick r:id="rId2"/>
              </a:rPr>
              <a:t>headrd/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>
                <a:solidFill>
                  <a:srgbClr val="953735"/>
                </a:solidFill>
              </a:rPr>
              <a:t>	</a:t>
            </a:r>
            <a:r>
              <a:rPr lang="ru-RU" sz="2000" dirty="0" smtClean="0">
                <a:solidFill>
                  <a:srgbClr val="953735"/>
                </a:solidFill>
              </a:rPr>
              <a:t>По списку публикаций:</a:t>
            </a:r>
          </a:p>
          <a:p>
            <a:pPr algn="ctr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 smtClean="0">
                <a:hlinkClick r:id="rId3"/>
              </a:rPr>
              <a:t>://ami.nstu.ru/~</a:t>
            </a:r>
            <a:r>
              <a:rPr lang="en-US" sz="2000" dirty="0" smtClean="0">
                <a:hlinkClick r:id="rId3"/>
              </a:rPr>
              <a:t>headrd/publik.htm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953735"/>
                </a:solidFill>
              </a:rPr>
              <a:t>По материалам к семинарам: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953735"/>
                </a:solidFill>
                <a:hlinkClick r:id="rId4"/>
              </a:rPr>
              <a:t>https://ami.nstu.ru/~</a:t>
            </a:r>
            <a:r>
              <a:rPr lang="en-US" sz="2000" dirty="0" smtClean="0">
                <a:solidFill>
                  <a:srgbClr val="953735"/>
                </a:solidFill>
                <a:hlinkClick r:id="rId4"/>
              </a:rPr>
              <a:t>headrd/seminar/start.htm</a:t>
            </a:r>
            <a:endParaRPr lang="ru-RU" sz="2000" dirty="0" smtClean="0">
              <a:solidFill>
                <a:srgbClr val="953735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953735"/>
              </a:solidFill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495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Проектная тематика  “Компьютерные технологии анализа данных и исследования статистических закономерностей и анализ больших данных”  </vt:lpstr>
      <vt:lpstr>Проектная тематика  “Компьютерные технологии анализа данных и исследования статистических закономерностей и анализ больших данных”  </vt:lpstr>
      <vt:lpstr>Критерии проверки статистических гипотез при анализе больших выборок</vt:lpstr>
      <vt:lpstr>Критерии проверки статистических гипотез при анализе больших выборок</vt:lpstr>
      <vt:lpstr>Критерии проверки статистических гипотез при анализе больших выборок</vt:lpstr>
      <vt:lpstr>Компьютерные технологии анализа данных и исследования статистических закономерностей</vt:lpstr>
      <vt:lpstr>Компьютерные технологии анализа данных и исследования статистических закономерностей</vt:lpstr>
      <vt:lpstr>Критерии проверки статистических гипотез при анализе больших выборок</vt:lpstr>
      <vt:lpstr>Результаты  предшествующих исследований</vt:lpstr>
      <vt:lpstr>Разработка программного обеспечения для полногеномного анализа ассоциаций</vt:lpstr>
      <vt:lpstr>Разработка программного обеспечения для полногеномного анализа ассоциаций</vt:lpstr>
      <vt:lpstr>Разработка программного обеспечения для полногеномного анализа ассоциаций</vt:lpstr>
      <vt:lpstr>Спасибо за внимание!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тематика  “Компьютерные технологии анализа данных и исследования статистических закономерностей и анализ больших данных”</dc:title>
  <dc:creator>Мария</dc:creator>
  <cp:lastModifiedBy>Пользователь Windows</cp:lastModifiedBy>
  <cp:revision>13</cp:revision>
  <dcterms:created xsi:type="dcterms:W3CDTF">2018-09-12T14:24:02Z</dcterms:created>
  <dcterms:modified xsi:type="dcterms:W3CDTF">2018-09-13T15:01:54Z</dcterms:modified>
</cp:coreProperties>
</file>